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1" d="100"/>
          <a:sy n="81" d="100"/>
        </p:scale>
        <p:origin x="276" y="72"/>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78553313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577466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496805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13654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86260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1073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66903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94777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585842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00598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400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40462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smtClean="0">
                <a:solidFill>
                  <a:schemeClr val="tx1"/>
                </a:solidFill>
                <a:latin typeface="Times New Roman" panose="02020603050405020304" charset="0"/>
                <a:ea typeface="Arial" panose="020B0604020202020204"/>
                <a:cs typeface="Times New Roman" panose="02020603050405020304" charset="0"/>
                <a:sym typeface="Arial" panose="020B0604020202020204"/>
              </a:rPr>
              <a:t>SABREEN FATHIMA A M</a:t>
            </a:r>
            <a:endPar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dirty="0" smtClean="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AU810021237035</a:t>
            </a:r>
            <a:endPar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dirty="0" err="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a:t>
            </a: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 Link</a:t>
            </a: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fontScale="90000"/>
          </a:bodyPr>
          <a:lstStyle/>
          <a:p>
            <a:pPr lvl="0">
              <a:spcBef>
                <a:spcPts val="0"/>
              </a:spcBef>
              <a:buSzPts val="2600"/>
            </a:pPr>
            <a:r>
              <a:rPr lang="en-US" sz="2600" dirty="0">
                <a:latin typeface="Times New Roman" panose="02020603050405020304" charset="0"/>
                <a:ea typeface="Arial" panose="020B0604020202020204"/>
                <a:cs typeface="Times New Roman" panose="02020603050405020304" charset="0"/>
                <a:sym typeface="Arial" panose="020B0604020202020204"/>
              </a:rPr>
              <a:t>https://github.com/SABREENFATHIMA-au810021237035/sabreen---naanmudhalvan</a:t>
            </a:r>
            <a:endParaRPr lang="en-US" sz="2600" dirty="0">
              <a:latin typeface="Times New Roman" panose="02020603050405020304" charset="0"/>
              <a:ea typeface="Arial" panose="020B0604020202020204"/>
              <a:cs typeface="Times New Roman" panose="02020603050405020304" charset="0"/>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7" name="Google Shape;128;p18"/>
          <p:cNvSpPr txBox="1">
            <a:spLocks/>
          </p:cNvSpPr>
          <p:nvPr/>
        </p:nvSpPr>
        <p:spPr>
          <a:xfrm>
            <a:off x="1478916" y="3698435"/>
            <a:ext cx="9144000" cy="867410"/>
          </a:xfrm>
          <a:prstGeom prst="rect">
            <a:avLst/>
          </a:prstGeom>
          <a:noFill/>
          <a:ln>
            <a:noFill/>
          </a:ln>
        </p:spPr>
        <p:txBody>
          <a:bodyPr spcFirstLastPara="1"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Clr>
                <a:schemeClr val="accent1"/>
              </a:buClr>
              <a:buSzPts val="4400"/>
              <a:buFont typeface="Arial" panose="020B0604020202020204"/>
              <a:buNone/>
            </a:pPr>
            <a:r>
              <a:rPr lang="en-US" sz="4400" b="1" dirty="0" err="1" smtClean="0">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a:t>
            </a:r>
            <a:r>
              <a:rPr lang="en-US" sz="4400" b="1" dirty="0" smtClean="0">
                <a:solidFill>
                  <a:schemeClr val="accent1"/>
                </a:solidFill>
                <a:latin typeface="Times New Roman" panose="02020603050405020304" charset="0"/>
                <a:ea typeface="Arial" panose="020B0604020202020204"/>
                <a:cs typeface="Times New Roman" panose="02020603050405020304" charset="0"/>
                <a:sym typeface="Arial" panose="020B0604020202020204"/>
              </a:rPr>
              <a:t> Link</a:t>
            </a:r>
            <a:endPar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8" name="Google Shape;129;p18"/>
          <p:cNvSpPr txBox="1">
            <a:spLocks/>
          </p:cNvSpPr>
          <p:nvPr/>
        </p:nvSpPr>
        <p:spPr>
          <a:xfrm>
            <a:off x="690881" y="4967165"/>
            <a:ext cx="11152505" cy="650875"/>
          </a:xfrm>
          <a:prstGeom prst="rect">
            <a:avLst/>
          </a:prstGeom>
          <a:noFill/>
          <a:ln>
            <a:noFill/>
          </a:ln>
        </p:spPr>
        <p:txBody>
          <a:bodyPr spcFirstLastPara="1" wrap="square" lIns="91425" tIns="45700" rIns="91425" bIns="45700" anchor="t" anchorCtr="0">
            <a:normAutofit fontScale="97500"/>
          </a:bodyPr>
          <a:lstStyle>
            <a:defPPr marR="0" lvl="0" algn="l" rtl="0">
              <a:lnSpc>
                <a:spcPct val="100000"/>
              </a:lnSpc>
              <a:spcBef>
                <a:spcPts val="0"/>
              </a:spcBef>
              <a:spcAft>
                <a:spcPts val="0"/>
              </a:spcAft>
            </a:defPPr>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pPr>
              <a:spcBef>
                <a:spcPts val="0"/>
              </a:spcBef>
              <a:buSzPts val="2600"/>
            </a:pPr>
            <a:r>
              <a:rPr lang="en-US" sz="2600" dirty="0">
                <a:latin typeface="Times New Roman" panose="02020603050405020304" charset="0"/>
                <a:ea typeface="Arial" panose="020B0604020202020204"/>
                <a:cs typeface="Times New Roman" panose="02020603050405020304" charset="0"/>
                <a:sym typeface="Arial" panose="020B0604020202020204"/>
              </a:rPr>
              <a:t>https://youtu.be/vb_9Ujmd13o?si=ESzvgCZoL9c82zhc</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sabreen 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389472"/>
            <a:ext cx="9072716" cy="510340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538</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Microsoft account</cp:lastModifiedBy>
  <cp:revision>9</cp:revision>
  <dcterms:created xsi:type="dcterms:W3CDTF">2024-04-19T06:05:00Z</dcterms:created>
  <dcterms:modified xsi:type="dcterms:W3CDTF">2024-04-24T16:23:48Z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